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7618413" cy="4000500"/>
  <p:notesSz cx="6858000" cy="9144000"/>
  <p:defaultTextStyle>
    <a:defPPr>
      <a:defRPr lang="es-MX"/>
    </a:defPPr>
    <a:lvl1pPr marL="0" algn="l" defTabSz="6638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331927" algn="l" defTabSz="6638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663854" algn="l" defTabSz="6638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995782" algn="l" defTabSz="6638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327709" algn="l" defTabSz="6638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1659636" algn="l" defTabSz="6638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1991563" algn="l" defTabSz="6638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2323490" algn="l" defTabSz="6638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2655418" algn="l" defTabSz="6638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260">
          <p15:clr>
            <a:srgbClr val="A4A3A4"/>
          </p15:clr>
        </p15:guide>
        <p15:guide id="2" pos="24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B0A4"/>
    <a:srgbClr val="68B7A7"/>
    <a:srgbClr val="003757"/>
    <a:srgbClr val="0094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8"/>
    <p:restoredTop sz="94674"/>
  </p:normalViewPr>
  <p:slideViewPr>
    <p:cSldViewPr>
      <p:cViewPr>
        <p:scale>
          <a:sx n="126" d="100"/>
          <a:sy n="126" d="100"/>
        </p:scale>
        <p:origin x="-96" y="-738"/>
      </p:cViewPr>
      <p:guideLst>
        <p:guide orient="horz" pos="1260"/>
        <p:guide pos="24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93E809-9FCB-F248-9825-5A6FB4D6FAD1}" type="datetimeFigureOut">
              <a:rPr lang="es-MX" smtClean="0"/>
              <a:t>05/01/2022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90538" y="1143000"/>
            <a:ext cx="58769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F30C6A-901B-214B-A0C4-5D9E388BD1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6224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F30C6A-901B-214B-A0C4-5D9E388BD18B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2204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381" y="1242748"/>
            <a:ext cx="6475651" cy="85751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42762" y="2266950"/>
            <a:ext cx="5332889" cy="10223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319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63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95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27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59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915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234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55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A8020-01DF-46D3-9FCB-1B1C91DFC3BE}" type="datetimeFigureOut">
              <a:rPr lang="es-MX" smtClean="0"/>
              <a:t>05/01/2022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E9FB-692D-4245-8F15-06D7772A5E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4199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A8020-01DF-46D3-9FCB-1B1C91DFC3BE}" type="datetimeFigureOut">
              <a:rPr lang="es-MX" smtClean="0"/>
              <a:t>05/01/2022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E9FB-692D-4245-8F15-06D7772A5E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852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5523349" y="160206"/>
            <a:ext cx="1714143" cy="341339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80921" y="160206"/>
            <a:ext cx="5015455" cy="341339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A8020-01DF-46D3-9FCB-1B1C91DFC3BE}" type="datetimeFigureOut">
              <a:rPr lang="es-MX" smtClean="0"/>
              <a:t>05/01/2022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E9FB-692D-4245-8F15-06D7772A5E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8717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A8020-01DF-46D3-9FCB-1B1C91DFC3BE}" type="datetimeFigureOut">
              <a:rPr lang="es-MX" smtClean="0"/>
              <a:t>05/01/2022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E9FB-692D-4245-8F15-06D7772A5E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7221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1802" y="2570692"/>
            <a:ext cx="6475651" cy="794544"/>
          </a:xfrm>
        </p:spPr>
        <p:txBody>
          <a:bodyPr anchor="t"/>
          <a:lstStyle>
            <a:lvl1pPr algn="l">
              <a:defRPr sz="29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1802" y="1695583"/>
            <a:ext cx="6475651" cy="875109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3192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 marL="66385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99578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32770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65963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991563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32349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65541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A8020-01DF-46D3-9FCB-1B1C91DFC3BE}" type="datetimeFigureOut">
              <a:rPr lang="es-MX" smtClean="0"/>
              <a:t>05/01/2022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E9FB-692D-4245-8F15-06D7772A5E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7022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80921" y="933450"/>
            <a:ext cx="3364799" cy="2640145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872693" y="933450"/>
            <a:ext cx="3364799" cy="2640145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A8020-01DF-46D3-9FCB-1B1C91DFC3BE}" type="datetimeFigureOut">
              <a:rPr lang="es-MX" smtClean="0"/>
              <a:t>05/01/2022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E9FB-692D-4245-8F15-06D7772A5E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9120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0921" y="895482"/>
            <a:ext cx="3366122" cy="373195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31927" indent="0">
              <a:buNone/>
              <a:defRPr sz="1500" b="1"/>
            </a:lvl2pPr>
            <a:lvl3pPr marL="663854" indent="0">
              <a:buNone/>
              <a:defRPr sz="1300" b="1"/>
            </a:lvl3pPr>
            <a:lvl4pPr marL="995782" indent="0">
              <a:buNone/>
              <a:defRPr sz="1200" b="1"/>
            </a:lvl4pPr>
            <a:lvl5pPr marL="1327709" indent="0">
              <a:buNone/>
              <a:defRPr sz="1200" b="1"/>
            </a:lvl5pPr>
            <a:lvl6pPr marL="1659636" indent="0">
              <a:buNone/>
              <a:defRPr sz="1200" b="1"/>
            </a:lvl6pPr>
            <a:lvl7pPr marL="1991563" indent="0">
              <a:buNone/>
              <a:defRPr sz="1200" b="1"/>
            </a:lvl7pPr>
            <a:lvl8pPr marL="2323490" indent="0">
              <a:buNone/>
              <a:defRPr sz="1200" b="1"/>
            </a:lvl8pPr>
            <a:lvl9pPr marL="2655418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80921" y="1268677"/>
            <a:ext cx="3366122" cy="2304918"/>
          </a:xfrm>
        </p:spPr>
        <p:txBody>
          <a:bodyPr/>
          <a:lstStyle>
            <a:lvl1pPr>
              <a:defRPr sz="17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870049" y="895482"/>
            <a:ext cx="3367444" cy="373195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31927" indent="0">
              <a:buNone/>
              <a:defRPr sz="1500" b="1"/>
            </a:lvl2pPr>
            <a:lvl3pPr marL="663854" indent="0">
              <a:buNone/>
              <a:defRPr sz="1300" b="1"/>
            </a:lvl3pPr>
            <a:lvl4pPr marL="995782" indent="0">
              <a:buNone/>
              <a:defRPr sz="1200" b="1"/>
            </a:lvl4pPr>
            <a:lvl5pPr marL="1327709" indent="0">
              <a:buNone/>
              <a:defRPr sz="1200" b="1"/>
            </a:lvl5pPr>
            <a:lvl6pPr marL="1659636" indent="0">
              <a:buNone/>
              <a:defRPr sz="1200" b="1"/>
            </a:lvl6pPr>
            <a:lvl7pPr marL="1991563" indent="0">
              <a:buNone/>
              <a:defRPr sz="1200" b="1"/>
            </a:lvl7pPr>
            <a:lvl8pPr marL="2323490" indent="0">
              <a:buNone/>
              <a:defRPr sz="1200" b="1"/>
            </a:lvl8pPr>
            <a:lvl9pPr marL="2655418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870049" y="1268677"/>
            <a:ext cx="3367444" cy="2304918"/>
          </a:xfrm>
        </p:spPr>
        <p:txBody>
          <a:bodyPr/>
          <a:lstStyle>
            <a:lvl1pPr>
              <a:defRPr sz="17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A8020-01DF-46D3-9FCB-1B1C91DFC3BE}" type="datetimeFigureOut">
              <a:rPr lang="es-MX" smtClean="0"/>
              <a:t>05/01/2022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E9FB-692D-4245-8F15-06D7772A5E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4256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A8020-01DF-46D3-9FCB-1B1C91DFC3BE}" type="datetimeFigureOut">
              <a:rPr lang="es-MX" smtClean="0"/>
              <a:t>05/01/2022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E9FB-692D-4245-8F15-06D7772A5E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59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A8020-01DF-46D3-9FCB-1B1C91DFC3BE}" type="datetimeFigureOut">
              <a:rPr lang="es-MX" smtClean="0"/>
              <a:t>05/01/2022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E9FB-692D-4245-8F15-06D7772A5E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2546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0921" y="159279"/>
            <a:ext cx="2506405" cy="677863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978588" y="159279"/>
            <a:ext cx="4258904" cy="3414316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0921" y="837142"/>
            <a:ext cx="2506405" cy="2736453"/>
          </a:xfrm>
        </p:spPr>
        <p:txBody>
          <a:bodyPr/>
          <a:lstStyle>
            <a:lvl1pPr marL="0" indent="0">
              <a:buNone/>
              <a:defRPr sz="1000"/>
            </a:lvl1pPr>
            <a:lvl2pPr marL="331927" indent="0">
              <a:buNone/>
              <a:defRPr sz="900"/>
            </a:lvl2pPr>
            <a:lvl3pPr marL="663854" indent="0">
              <a:buNone/>
              <a:defRPr sz="700"/>
            </a:lvl3pPr>
            <a:lvl4pPr marL="995782" indent="0">
              <a:buNone/>
              <a:defRPr sz="700"/>
            </a:lvl4pPr>
            <a:lvl5pPr marL="1327709" indent="0">
              <a:buNone/>
              <a:defRPr sz="700"/>
            </a:lvl5pPr>
            <a:lvl6pPr marL="1659636" indent="0">
              <a:buNone/>
              <a:defRPr sz="700"/>
            </a:lvl6pPr>
            <a:lvl7pPr marL="1991563" indent="0">
              <a:buNone/>
              <a:defRPr sz="700"/>
            </a:lvl7pPr>
            <a:lvl8pPr marL="2323490" indent="0">
              <a:buNone/>
              <a:defRPr sz="700"/>
            </a:lvl8pPr>
            <a:lvl9pPr marL="2655418" indent="0">
              <a:buNone/>
              <a:defRPr sz="7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A8020-01DF-46D3-9FCB-1B1C91DFC3BE}" type="datetimeFigureOut">
              <a:rPr lang="es-MX" smtClean="0"/>
              <a:t>05/01/2022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E9FB-692D-4245-8F15-06D7772A5E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2184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93262" y="2800350"/>
            <a:ext cx="4571048" cy="330597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493262" y="357452"/>
            <a:ext cx="4571048" cy="2400300"/>
          </a:xfrm>
        </p:spPr>
        <p:txBody>
          <a:bodyPr/>
          <a:lstStyle>
            <a:lvl1pPr marL="0" indent="0">
              <a:buNone/>
              <a:defRPr sz="2300"/>
            </a:lvl1pPr>
            <a:lvl2pPr marL="331927" indent="0">
              <a:buNone/>
              <a:defRPr sz="2000"/>
            </a:lvl2pPr>
            <a:lvl3pPr marL="663854" indent="0">
              <a:buNone/>
              <a:defRPr sz="1700"/>
            </a:lvl3pPr>
            <a:lvl4pPr marL="995782" indent="0">
              <a:buNone/>
              <a:defRPr sz="1500"/>
            </a:lvl4pPr>
            <a:lvl5pPr marL="1327709" indent="0">
              <a:buNone/>
              <a:defRPr sz="1500"/>
            </a:lvl5pPr>
            <a:lvl6pPr marL="1659636" indent="0">
              <a:buNone/>
              <a:defRPr sz="1500"/>
            </a:lvl6pPr>
            <a:lvl7pPr marL="1991563" indent="0">
              <a:buNone/>
              <a:defRPr sz="1500"/>
            </a:lvl7pPr>
            <a:lvl8pPr marL="2323490" indent="0">
              <a:buNone/>
              <a:defRPr sz="1500"/>
            </a:lvl8pPr>
            <a:lvl9pPr marL="2655418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493262" y="3130947"/>
            <a:ext cx="4571048" cy="469503"/>
          </a:xfrm>
        </p:spPr>
        <p:txBody>
          <a:bodyPr/>
          <a:lstStyle>
            <a:lvl1pPr marL="0" indent="0">
              <a:buNone/>
              <a:defRPr sz="1000"/>
            </a:lvl1pPr>
            <a:lvl2pPr marL="331927" indent="0">
              <a:buNone/>
              <a:defRPr sz="900"/>
            </a:lvl2pPr>
            <a:lvl3pPr marL="663854" indent="0">
              <a:buNone/>
              <a:defRPr sz="700"/>
            </a:lvl3pPr>
            <a:lvl4pPr marL="995782" indent="0">
              <a:buNone/>
              <a:defRPr sz="700"/>
            </a:lvl4pPr>
            <a:lvl5pPr marL="1327709" indent="0">
              <a:buNone/>
              <a:defRPr sz="700"/>
            </a:lvl5pPr>
            <a:lvl6pPr marL="1659636" indent="0">
              <a:buNone/>
              <a:defRPr sz="700"/>
            </a:lvl6pPr>
            <a:lvl7pPr marL="1991563" indent="0">
              <a:buNone/>
              <a:defRPr sz="700"/>
            </a:lvl7pPr>
            <a:lvl8pPr marL="2323490" indent="0">
              <a:buNone/>
              <a:defRPr sz="700"/>
            </a:lvl8pPr>
            <a:lvl9pPr marL="2655418" indent="0">
              <a:buNone/>
              <a:defRPr sz="7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A8020-01DF-46D3-9FCB-1B1C91DFC3BE}" type="datetimeFigureOut">
              <a:rPr lang="es-MX" smtClean="0"/>
              <a:t>05/01/2022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E9FB-692D-4245-8F15-06D7772A5E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3991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80921" y="160206"/>
            <a:ext cx="6856572" cy="666750"/>
          </a:xfrm>
          <a:prstGeom prst="rect">
            <a:avLst/>
          </a:prstGeom>
        </p:spPr>
        <p:txBody>
          <a:bodyPr vert="horz" lIns="66385" tIns="33193" rIns="66385" bIns="33193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0921" y="933450"/>
            <a:ext cx="6856572" cy="2640145"/>
          </a:xfrm>
          <a:prstGeom prst="rect">
            <a:avLst/>
          </a:prstGeom>
        </p:spPr>
        <p:txBody>
          <a:bodyPr vert="horz" lIns="66385" tIns="33193" rIns="66385" bIns="33193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80921" y="3707871"/>
            <a:ext cx="1777630" cy="212990"/>
          </a:xfrm>
          <a:prstGeom prst="rect">
            <a:avLst/>
          </a:prstGeom>
        </p:spPr>
        <p:txBody>
          <a:bodyPr vert="horz" lIns="66385" tIns="33193" rIns="66385" bIns="33193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A8020-01DF-46D3-9FCB-1B1C91DFC3BE}" type="datetimeFigureOut">
              <a:rPr lang="es-MX" smtClean="0"/>
              <a:t>05/01/2022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02958" y="3707871"/>
            <a:ext cx="2412497" cy="212990"/>
          </a:xfrm>
          <a:prstGeom prst="rect">
            <a:avLst/>
          </a:prstGeom>
        </p:spPr>
        <p:txBody>
          <a:bodyPr vert="horz" lIns="66385" tIns="33193" rIns="66385" bIns="33193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5459863" y="3707871"/>
            <a:ext cx="1777630" cy="212990"/>
          </a:xfrm>
          <a:prstGeom prst="rect">
            <a:avLst/>
          </a:prstGeom>
        </p:spPr>
        <p:txBody>
          <a:bodyPr vert="horz" lIns="66385" tIns="33193" rIns="66385" bIns="33193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1E9FB-692D-4245-8F15-06D7772A5E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3010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63854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8945" indent="-248945" algn="l" defTabSz="663854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39382" indent="-207455" algn="l" defTabSz="663854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9818" indent="-165964" algn="l" defTabSz="6638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161745" indent="-165964" algn="l" defTabSz="663854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493672" indent="-165964" algn="l" defTabSz="663854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25600" indent="-165964" algn="l" defTabSz="6638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157527" indent="-165964" algn="l" defTabSz="6638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489454" indent="-165964" algn="l" defTabSz="6638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821381" indent="-165964" algn="l" defTabSz="6638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6385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1927" algn="l" defTabSz="66385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63854" algn="l" defTabSz="66385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95782" algn="l" defTabSz="66385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27709" algn="l" defTabSz="66385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59636" algn="l" defTabSz="66385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91563" algn="l" defTabSz="66385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23490" algn="l" defTabSz="66385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55418" algn="l" defTabSz="66385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208806" y="1136154"/>
            <a:ext cx="604867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i="1" dirty="0">
                <a:solidFill>
                  <a:srgbClr val="003757"/>
                </a:solidFill>
                <a:latin typeface="+mj-lt"/>
              </a:rPr>
              <a:t>Se invita a todo el personal docente y</a:t>
            </a:r>
          </a:p>
          <a:p>
            <a:r>
              <a:rPr lang="es-MX" sz="2000" i="1" dirty="0">
                <a:solidFill>
                  <a:srgbClr val="003757"/>
                </a:solidFill>
                <a:latin typeface="+mj-lt"/>
              </a:rPr>
              <a:t>administrativo a asistir a la</a:t>
            </a:r>
          </a:p>
          <a:p>
            <a:r>
              <a:rPr lang="es-MX" sz="3600" b="1" i="1" dirty="0">
                <a:solidFill>
                  <a:srgbClr val="5AB0A4"/>
                </a:solidFill>
                <a:latin typeface="Century Gothic" panose="020B0502020202020204" pitchFamily="34" charset="0"/>
              </a:rPr>
              <a:t>REUNIÓN PLENARIA</a:t>
            </a:r>
          </a:p>
          <a:p>
            <a:r>
              <a:rPr lang="es-MX" sz="3600" b="1" i="1" dirty="0">
                <a:solidFill>
                  <a:srgbClr val="5AB0A4"/>
                </a:solidFill>
                <a:latin typeface="Century Gothic" panose="020B0502020202020204" pitchFamily="34" charset="0"/>
              </a:rPr>
              <a:t>DE APERTURA</a:t>
            </a:r>
          </a:p>
          <a:p>
            <a:r>
              <a:rPr lang="es-MX" sz="2000" i="1" dirty="0">
                <a:solidFill>
                  <a:srgbClr val="003757"/>
                </a:solidFill>
                <a:latin typeface="+mj-lt"/>
              </a:rPr>
              <a:t>encabezada por el Mtro. Julián Aguilar Estrada, </a:t>
            </a:r>
          </a:p>
          <a:p>
            <a:r>
              <a:rPr lang="es-MX" sz="2000" i="1" dirty="0">
                <a:solidFill>
                  <a:srgbClr val="003757"/>
                </a:solidFill>
                <a:latin typeface="+mj-lt"/>
              </a:rPr>
              <a:t>este miércoles 5 de enero a las 2:00 pm, vía Zoom.</a:t>
            </a:r>
          </a:p>
        </p:txBody>
      </p:sp>
    </p:spTree>
    <p:extLst>
      <p:ext uri="{BB962C8B-B14F-4D97-AF65-F5344CB8AC3E}">
        <p14:creationId xmlns:p14="http://schemas.microsoft.com/office/powerpoint/2010/main" val="11044679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40</Words>
  <Application>Microsoft Office PowerPoint</Application>
  <PresentationFormat>Personalizado</PresentationFormat>
  <Paragraphs>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Olvera</dc:creator>
  <cp:lastModifiedBy>PYD</cp:lastModifiedBy>
  <cp:revision>6</cp:revision>
  <dcterms:created xsi:type="dcterms:W3CDTF">2020-01-07T18:28:26Z</dcterms:created>
  <dcterms:modified xsi:type="dcterms:W3CDTF">2022-01-05T16:43:58Z</dcterms:modified>
</cp:coreProperties>
</file>